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Уровень  подготовки выпускников ГАПОУ СО "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КИК«. Оценка РАБОТОДАТЕЛЕЙ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 подготовки выпускников ГАПОУ СО "КИК"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 Теоретическая подготовка выпускников ГАПОУ СО "Краснотурьинский индустриальный колледж"</c:v>
                </c:pt>
                <c:pt idx="1">
                  <c:v>Практическая подготовка выпускников  ГАПОУ СО  "Краснотурьинский индустриальный колледж"</c:v>
                </c:pt>
                <c:pt idx="2">
                  <c:v>Способность решения решения задач профессиональной деятельности применительно к различным контекстам</c:v>
                </c:pt>
                <c:pt idx="3">
                  <c:v>Способность своевременно и качественно решать профессиональные задачи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66880"/>
        <c:axId val="168835840"/>
      </c:barChart>
      <c:catAx>
        <c:axId val="185466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68835840"/>
        <c:crosses val="autoZero"/>
        <c:auto val="1"/>
        <c:lblAlgn val="ctr"/>
        <c:lblOffset val="100"/>
        <c:noMultiLvlLbl val="0"/>
      </c:catAx>
      <c:valAx>
        <c:axId val="16883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466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Оценка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качества реализации образовательной программы обучающимися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качества студентами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материально-технические условия, обеспечивающие образовательный процесс в колледже, проживание в общежитии</c:v>
                </c:pt>
                <c:pt idx="1">
                  <c:v>работа сайта</c:v>
                </c:pt>
                <c:pt idx="2">
                  <c:v>обеспечение безопасных условий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467392"/>
        <c:axId val="185180736"/>
      </c:barChart>
      <c:catAx>
        <c:axId val="185467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85180736"/>
        <c:crosses val="autoZero"/>
        <c:auto val="1"/>
        <c:lblAlgn val="ctr"/>
        <c:lblOffset val="100"/>
        <c:noMultiLvlLbl val="0"/>
      </c:catAx>
      <c:valAx>
        <c:axId val="185180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467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Уровень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обеспеченности условий реализации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5138533464566926"/>
          <c:y val="6.2500000000000003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качества условиями реализации образовательной программы педагогическими работниками 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качество информационного обеспечения</c:v>
                </c:pt>
                <c:pt idx="1">
                  <c:v>работа учебной части</c:v>
                </c:pt>
                <c:pt idx="2">
                  <c:v>работа воспитательного отдела</c:v>
                </c:pt>
                <c:pt idx="3">
                  <c:v>работа методслужбы</c:v>
                </c:pt>
                <c:pt idx="4">
                  <c:v>обеспечение методического сопровождения</c:v>
                </c:pt>
                <c:pt idx="5">
                  <c:v>обеспечение необходимыми ресурсами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46304"/>
        <c:axId val="185183040"/>
      </c:barChart>
      <c:catAx>
        <c:axId val="12854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85183040"/>
        <c:crosses val="autoZero"/>
        <c:auto val="1"/>
        <c:lblAlgn val="ctr"/>
        <c:lblOffset val="100"/>
        <c:noMultiLvlLbl val="0"/>
      </c:catAx>
      <c:valAx>
        <c:axId val="18518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546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Удовлетворенность качеством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933056"/>
            <a:ext cx="6400800" cy="1752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solidFill>
                  <a:schemeClr val="tx2"/>
                </a:solidFill>
              </a:rPr>
              <a:t>ГАПОУ СО «КИК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22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56167120"/>
              </p:ext>
            </p:extLst>
          </p:nvPr>
        </p:nvGraphicFramePr>
        <p:xfrm>
          <a:off x="1691680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66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56449172"/>
              </p:ext>
            </p:extLst>
          </p:nvPr>
        </p:nvGraphicFramePr>
        <p:xfrm>
          <a:off x="1331640" y="1052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847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5167644"/>
              </p:ext>
            </p:extLst>
          </p:nvPr>
        </p:nvGraphicFramePr>
        <p:xfrm>
          <a:off x="1619672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4791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Удовлетворенность качеством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Удовлетворенность качеством подготовки </dc:title>
  <dc:creator>Зам директора по УР</dc:creator>
  <cp:lastModifiedBy>Зам директора по УР</cp:lastModifiedBy>
  <cp:revision>4</cp:revision>
  <dcterms:created xsi:type="dcterms:W3CDTF">2023-10-23T04:40:47Z</dcterms:created>
  <dcterms:modified xsi:type="dcterms:W3CDTF">2023-10-23T05:07:41Z</dcterms:modified>
</cp:coreProperties>
</file>