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прекращения 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скорее покиньте квартиру по 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191344" y="1844824"/>
            <a:ext cx="1188132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Перекройте газ и воду, 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отключите электричество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окна, двери, вентиляционные 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 другие отверстия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Возьмите с собой документы, деньги, </a:t>
            </a: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предметы первой необходимости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368300" algn="just">
              <a:lnSpc>
                <a:spcPct val="100000"/>
              </a:lnSpc>
              <a:buNone/>
            </a:pP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368300" algn="just">
              <a:lnSpc>
                <a:spcPct val="100000"/>
              </a:lnSpc>
              <a:buNone/>
            </a:pPr>
            <a:r>
              <a:rPr lang="ru-RU" sz="20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 зависимости от фактического местоположения следуйте к одному из пунктов:</a:t>
            </a:r>
          </a:p>
          <a:p>
            <a:pPr marL="263525" indent="368300" algn="just">
              <a:lnSpc>
                <a:spcPct val="100000"/>
              </a:lnSpc>
              <a:buAutoNum type="arabicPeriod"/>
            </a:pP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общеобразовательное учреждение «Средняя общеобразовательная школа № 17»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адресу: г. Краснотурьинск, ул.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Клубная, д.18</a:t>
            </a:r>
          </a:p>
          <a:p>
            <a:pPr marL="263525" indent="368300" algn="just">
              <a:lnSpc>
                <a:spcPct val="100000"/>
              </a:lnSpc>
              <a:buAutoNum type="arabicPeriod"/>
            </a:pP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«Центр спортивных сооружений» </a:t>
            </a:r>
            <a:b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адресу: г.  Краснотурьинск, ул. Бульвар Мира, д. 13</a:t>
            </a: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1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Либо укройтесь в другом надежном 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350</Words>
  <Application>Microsoft Office PowerPoint</Application>
  <PresentationFormat>Широкоэкранный</PresentationFormat>
  <Paragraphs>108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Докерс</cp:lastModifiedBy>
  <cp:revision>37</cp:revision>
  <cp:lastPrinted>2024-12-02T05:18:21Z</cp:lastPrinted>
  <dcterms:created xsi:type="dcterms:W3CDTF">2024-11-13T07:28:09Z</dcterms:created>
  <dcterms:modified xsi:type="dcterms:W3CDTF">2024-12-16T10:18:59Z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